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1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EE7E5-F28E-4D6C-BDFF-14B064F6108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46C17A-8C48-4108-BB0B-E0F8E473B18B}">
      <dgm:prSet/>
      <dgm:spPr/>
      <dgm:t>
        <a:bodyPr/>
        <a:lstStyle/>
        <a:p>
          <a:r>
            <a:rPr lang="it-IT"/>
            <a:t>https://source.android.com/?hl=it</a:t>
          </a:r>
          <a:endParaRPr lang="en-US"/>
        </a:p>
      </dgm:t>
    </dgm:pt>
    <dgm:pt modelId="{A417F10B-DBE5-417C-BCC9-BE4EAF587D39}" type="parTrans" cxnId="{17321A70-EBA9-4394-B691-8038015F5272}">
      <dgm:prSet/>
      <dgm:spPr/>
      <dgm:t>
        <a:bodyPr/>
        <a:lstStyle/>
        <a:p>
          <a:endParaRPr lang="en-US"/>
        </a:p>
      </dgm:t>
    </dgm:pt>
    <dgm:pt modelId="{690AEC77-2E89-4452-BC05-B9FC3E54D57F}" type="sibTrans" cxnId="{17321A70-EBA9-4394-B691-8038015F5272}">
      <dgm:prSet/>
      <dgm:spPr/>
      <dgm:t>
        <a:bodyPr/>
        <a:lstStyle/>
        <a:p>
          <a:endParaRPr lang="en-US"/>
        </a:p>
      </dgm:t>
    </dgm:pt>
    <dgm:pt modelId="{84D945C7-43CE-461B-93A6-9F3071B955B6}">
      <dgm:prSet/>
      <dgm:spPr/>
      <dgm:t>
        <a:bodyPr/>
        <a:lstStyle/>
        <a:p>
          <a:r>
            <a:rPr lang="it-IT"/>
            <a:t>https://www.android.com/intl/it_it/auto/</a:t>
          </a:r>
          <a:endParaRPr lang="en-US"/>
        </a:p>
      </dgm:t>
    </dgm:pt>
    <dgm:pt modelId="{B90C1A6B-8628-4D1A-97D7-6250D07C5274}" type="parTrans" cxnId="{64B867B8-8AE7-4E73-A022-371842473171}">
      <dgm:prSet/>
      <dgm:spPr/>
      <dgm:t>
        <a:bodyPr/>
        <a:lstStyle/>
        <a:p>
          <a:endParaRPr lang="en-US"/>
        </a:p>
      </dgm:t>
    </dgm:pt>
    <dgm:pt modelId="{62984564-6439-4F8D-AD72-F5EC91736C67}" type="sibTrans" cxnId="{64B867B8-8AE7-4E73-A022-371842473171}">
      <dgm:prSet/>
      <dgm:spPr/>
      <dgm:t>
        <a:bodyPr/>
        <a:lstStyle/>
        <a:p>
          <a:endParaRPr lang="en-US"/>
        </a:p>
      </dgm:t>
    </dgm:pt>
    <dgm:pt modelId="{A7F48C70-3149-430E-B25A-BDADD0176F83}">
      <dgm:prSet/>
      <dgm:spPr/>
      <dgm:t>
        <a:bodyPr/>
        <a:lstStyle/>
        <a:p>
          <a:r>
            <a:rPr lang="it-IT"/>
            <a:t>https://www.android.com/intl/it_it/tv/</a:t>
          </a:r>
          <a:endParaRPr lang="en-US"/>
        </a:p>
      </dgm:t>
    </dgm:pt>
    <dgm:pt modelId="{BE89C0A0-5325-4FB9-AC45-953870A6A3E0}" type="parTrans" cxnId="{D516E4F9-A28E-4E36-9ACC-4A5D7A58F049}">
      <dgm:prSet/>
      <dgm:spPr/>
      <dgm:t>
        <a:bodyPr/>
        <a:lstStyle/>
        <a:p>
          <a:endParaRPr lang="en-US"/>
        </a:p>
      </dgm:t>
    </dgm:pt>
    <dgm:pt modelId="{F8BCC954-9403-4760-863D-331AE04C26D1}" type="sibTrans" cxnId="{D516E4F9-A28E-4E36-9ACC-4A5D7A58F049}">
      <dgm:prSet/>
      <dgm:spPr/>
      <dgm:t>
        <a:bodyPr/>
        <a:lstStyle/>
        <a:p>
          <a:endParaRPr lang="en-US"/>
        </a:p>
      </dgm:t>
    </dgm:pt>
    <dgm:pt modelId="{A40B39E4-4AD0-4159-9397-5E39E3513057}">
      <dgm:prSet/>
      <dgm:spPr/>
      <dgm:t>
        <a:bodyPr/>
        <a:lstStyle/>
        <a:p>
          <a:r>
            <a:rPr lang="it-IT"/>
            <a:t>https://wearos.google.com/intl/it_it/</a:t>
          </a:r>
          <a:endParaRPr lang="en-US"/>
        </a:p>
      </dgm:t>
    </dgm:pt>
    <dgm:pt modelId="{7CDAC734-9429-4E6B-A923-447160B51E28}" type="parTrans" cxnId="{9A4ABF5E-9C9D-44C3-8017-91961734EFC5}">
      <dgm:prSet/>
      <dgm:spPr/>
      <dgm:t>
        <a:bodyPr/>
        <a:lstStyle/>
        <a:p>
          <a:endParaRPr lang="en-US"/>
        </a:p>
      </dgm:t>
    </dgm:pt>
    <dgm:pt modelId="{CD46A298-9A4C-4407-938F-F5453A41B124}" type="sibTrans" cxnId="{9A4ABF5E-9C9D-44C3-8017-91961734EFC5}">
      <dgm:prSet/>
      <dgm:spPr/>
      <dgm:t>
        <a:bodyPr/>
        <a:lstStyle/>
        <a:p>
          <a:endParaRPr lang="en-US"/>
        </a:p>
      </dgm:t>
    </dgm:pt>
    <dgm:pt modelId="{A9266A02-4F33-4C8F-96C7-78387636F4BD}">
      <dgm:prSet/>
      <dgm:spPr/>
      <dgm:t>
        <a:bodyPr/>
        <a:lstStyle/>
        <a:p>
          <a:r>
            <a:rPr lang="it-IT"/>
            <a:t>https://home.google.com/intl/it_it/the-latest/</a:t>
          </a:r>
          <a:endParaRPr lang="en-US"/>
        </a:p>
      </dgm:t>
    </dgm:pt>
    <dgm:pt modelId="{C5904CB6-18B2-493C-9CC5-1FE5130DB98A}" type="parTrans" cxnId="{9A32470F-33E5-4C5E-83FE-D68DAA39AA14}">
      <dgm:prSet/>
      <dgm:spPr/>
      <dgm:t>
        <a:bodyPr/>
        <a:lstStyle/>
        <a:p>
          <a:endParaRPr lang="en-US"/>
        </a:p>
      </dgm:t>
    </dgm:pt>
    <dgm:pt modelId="{691B415E-2D26-403A-BD31-2C484741B336}" type="sibTrans" cxnId="{9A32470F-33E5-4C5E-83FE-D68DAA39AA14}">
      <dgm:prSet/>
      <dgm:spPr/>
      <dgm:t>
        <a:bodyPr/>
        <a:lstStyle/>
        <a:p>
          <a:endParaRPr lang="en-US"/>
        </a:p>
      </dgm:t>
    </dgm:pt>
    <dgm:pt modelId="{5828F2A1-D4C9-4EC5-A3EF-1624254C0E78}" type="pres">
      <dgm:prSet presAssocID="{700EE7E5-F28E-4D6C-BDFF-14B064F61080}" presName="vert0" presStyleCnt="0">
        <dgm:presLayoutVars>
          <dgm:dir/>
          <dgm:animOne val="branch"/>
          <dgm:animLvl val="lvl"/>
        </dgm:presLayoutVars>
      </dgm:prSet>
      <dgm:spPr/>
    </dgm:pt>
    <dgm:pt modelId="{9431FF73-234F-435A-A29D-E71413A4DF67}" type="pres">
      <dgm:prSet presAssocID="{A946C17A-8C48-4108-BB0B-E0F8E473B18B}" presName="thickLine" presStyleLbl="alignNode1" presStyleIdx="0" presStyleCnt="5"/>
      <dgm:spPr/>
    </dgm:pt>
    <dgm:pt modelId="{A1DEEA1F-28BB-43E9-8D3A-955254958C08}" type="pres">
      <dgm:prSet presAssocID="{A946C17A-8C48-4108-BB0B-E0F8E473B18B}" presName="horz1" presStyleCnt="0"/>
      <dgm:spPr/>
    </dgm:pt>
    <dgm:pt modelId="{75A5B2CE-D3B0-4490-8AB0-D5CCF0EEFE29}" type="pres">
      <dgm:prSet presAssocID="{A946C17A-8C48-4108-BB0B-E0F8E473B18B}" presName="tx1" presStyleLbl="revTx" presStyleIdx="0" presStyleCnt="5"/>
      <dgm:spPr/>
    </dgm:pt>
    <dgm:pt modelId="{C67E862A-FE13-48D1-AB25-CAE33C69D9CE}" type="pres">
      <dgm:prSet presAssocID="{A946C17A-8C48-4108-BB0B-E0F8E473B18B}" presName="vert1" presStyleCnt="0"/>
      <dgm:spPr/>
    </dgm:pt>
    <dgm:pt modelId="{0AC1E475-CA48-4F9E-9F6C-3341ABFD63AE}" type="pres">
      <dgm:prSet presAssocID="{84D945C7-43CE-461B-93A6-9F3071B955B6}" presName="thickLine" presStyleLbl="alignNode1" presStyleIdx="1" presStyleCnt="5"/>
      <dgm:spPr/>
    </dgm:pt>
    <dgm:pt modelId="{A2F61A96-03BF-4E59-B9E5-371E6233FF67}" type="pres">
      <dgm:prSet presAssocID="{84D945C7-43CE-461B-93A6-9F3071B955B6}" presName="horz1" presStyleCnt="0"/>
      <dgm:spPr/>
    </dgm:pt>
    <dgm:pt modelId="{3AEF8327-2D77-45AD-ABE8-0D82F0156B20}" type="pres">
      <dgm:prSet presAssocID="{84D945C7-43CE-461B-93A6-9F3071B955B6}" presName="tx1" presStyleLbl="revTx" presStyleIdx="1" presStyleCnt="5"/>
      <dgm:spPr/>
    </dgm:pt>
    <dgm:pt modelId="{320FDEEE-E6F6-4179-8390-ED3CC621C6EB}" type="pres">
      <dgm:prSet presAssocID="{84D945C7-43CE-461B-93A6-9F3071B955B6}" presName="vert1" presStyleCnt="0"/>
      <dgm:spPr/>
    </dgm:pt>
    <dgm:pt modelId="{E9512EE1-A8D5-492E-8ADF-A51C13339078}" type="pres">
      <dgm:prSet presAssocID="{A7F48C70-3149-430E-B25A-BDADD0176F83}" presName="thickLine" presStyleLbl="alignNode1" presStyleIdx="2" presStyleCnt="5"/>
      <dgm:spPr/>
    </dgm:pt>
    <dgm:pt modelId="{8122D505-0484-45AF-855C-376C64862D0A}" type="pres">
      <dgm:prSet presAssocID="{A7F48C70-3149-430E-B25A-BDADD0176F83}" presName="horz1" presStyleCnt="0"/>
      <dgm:spPr/>
    </dgm:pt>
    <dgm:pt modelId="{65A79627-8CC2-4A59-AF6A-98C4840F2A68}" type="pres">
      <dgm:prSet presAssocID="{A7F48C70-3149-430E-B25A-BDADD0176F83}" presName="tx1" presStyleLbl="revTx" presStyleIdx="2" presStyleCnt="5"/>
      <dgm:spPr/>
    </dgm:pt>
    <dgm:pt modelId="{A51B633E-5E8A-4AD9-9C4F-95E45900FA08}" type="pres">
      <dgm:prSet presAssocID="{A7F48C70-3149-430E-B25A-BDADD0176F83}" presName="vert1" presStyleCnt="0"/>
      <dgm:spPr/>
    </dgm:pt>
    <dgm:pt modelId="{8F366914-02E9-4381-88BB-01CD42D8000C}" type="pres">
      <dgm:prSet presAssocID="{A40B39E4-4AD0-4159-9397-5E39E3513057}" presName="thickLine" presStyleLbl="alignNode1" presStyleIdx="3" presStyleCnt="5"/>
      <dgm:spPr/>
    </dgm:pt>
    <dgm:pt modelId="{A5646F1B-487B-4E8C-A927-D51C90498941}" type="pres">
      <dgm:prSet presAssocID="{A40B39E4-4AD0-4159-9397-5E39E3513057}" presName="horz1" presStyleCnt="0"/>
      <dgm:spPr/>
    </dgm:pt>
    <dgm:pt modelId="{2D1C2B17-D77D-422D-A540-90978A46DE9F}" type="pres">
      <dgm:prSet presAssocID="{A40B39E4-4AD0-4159-9397-5E39E3513057}" presName="tx1" presStyleLbl="revTx" presStyleIdx="3" presStyleCnt="5"/>
      <dgm:spPr/>
    </dgm:pt>
    <dgm:pt modelId="{F23FA3CC-0E2A-4284-8EE9-50983CF14C72}" type="pres">
      <dgm:prSet presAssocID="{A40B39E4-4AD0-4159-9397-5E39E3513057}" presName="vert1" presStyleCnt="0"/>
      <dgm:spPr/>
    </dgm:pt>
    <dgm:pt modelId="{39FAAB6A-0EDB-4A6D-826C-A88E31D5DF83}" type="pres">
      <dgm:prSet presAssocID="{A9266A02-4F33-4C8F-96C7-78387636F4BD}" presName="thickLine" presStyleLbl="alignNode1" presStyleIdx="4" presStyleCnt="5"/>
      <dgm:spPr/>
    </dgm:pt>
    <dgm:pt modelId="{DCA27F1C-4CE5-4515-B354-51399C9F0416}" type="pres">
      <dgm:prSet presAssocID="{A9266A02-4F33-4C8F-96C7-78387636F4BD}" presName="horz1" presStyleCnt="0"/>
      <dgm:spPr/>
    </dgm:pt>
    <dgm:pt modelId="{8C505AB8-C5D4-450D-BB7C-7274637F6314}" type="pres">
      <dgm:prSet presAssocID="{A9266A02-4F33-4C8F-96C7-78387636F4BD}" presName="tx1" presStyleLbl="revTx" presStyleIdx="4" presStyleCnt="5"/>
      <dgm:spPr/>
    </dgm:pt>
    <dgm:pt modelId="{E35A0C88-9956-43D4-9B16-B81B086792CA}" type="pres">
      <dgm:prSet presAssocID="{A9266A02-4F33-4C8F-96C7-78387636F4BD}" presName="vert1" presStyleCnt="0"/>
      <dgm:spPr/>
    </dgm:pt>
  </dgm:ptLst>
  <dgm:cxnLst>
    <dgm:cxn modelId="{9A32470F-33E5-4C5E-83FE-D68DAA39AA14}" srcId="{700EE7E5-F28E-4D6C-BDFF-14B064F61080}" destId="{A9266A02-4F33-4C8F-96C7-78387636F4BD}" srcOrd="4" destOrd="0" parTransId="{C5904CB6-18B2-493C-9CC5-1FE5130DB98A}" sibTransId="{691B415E-2D26-403A-BD31-2C484741B336}"/>
    <dgm:cxn modelId="{49501B2E-0F8A-4430-98DC-3A3773A10A5D}" type="presOf" srcId="{700EE7E5-F28E-4D6C-BDFF-14B064F61080}" destId="{5828F2A1-D4C9-4EC5-A3EF-1624254C0E78}" srcOrd="0" destOrd="0" presId="urn:microsoft.com/office/officeart/2008/layout/LinedList"/>
    <dgm:cxn modelId="{BE36F330-7BC5-4CD2-9265-C11EB489DC7D}" type="presOf" srcId="{A946C17A-8C48-4108-BB0B-E0F8E473B18B}" destId="{75A5B2CE-D3B0-4490-8AB0-D5CCF0EEFE29}" srcOrd="0" destOrd="0" presId="urn:microsoft.com/office/officeart/2008/layout/LinedList"/>
    <dgm:cxn modelId="{7E2D093E-CE8D-4479-8791-CC4AFD527C2D}" type="presOf" srcId="{A9266A02-4F33-4C8F-96C7-78387636F4BD}" destId="{8C505AB8-C5D4-450D-BB7C-7274637F6314}" srcOrd="0" destOrd="0" presId="urn:microsoft.com/office/officeart/2008/layout/LinedList"/>
    <dgm:cxn modelId="{9A4ABF5E-9C9D-44C3-8017-91961734EFC5}" srcId="{700EE7E5-F28E-4D6C-BDFF-14B064F61080}" destId="{A40B39E4-4AD0-4159-9397-5E39E3513057}" srcOrd="3" destOrd="0" parTransId="{7CDAC734-9429-4E6B-A923-447160B51E28}" sibTransId="{CD46A298-9A4C-4407-938F-F5453A41B124}"/>
    <dgm:cxn modelId="{06BE5364-DBC6-4901-A937-AE648CA53ACA}" type="presOf" srcId="{84D945C7-43CE-461B-93A6-9F3071B955B6}" destId="{3AEF8327-2D77-45AD-ABE8-0D82F0156B20}" srcOrd="0" destOrd="0" presId="urn:microsoft.com/office/officeart/2008/layout/LinedList"/>
    <dgm:cxn modelId="{17321A70-EBA9-4394-B691-8038015F5272}" srcId="{700EE7E5-F28E-4D6C-BDFF-14B064F61080}" destId="{A946C17A-8C48-4108-BB0B-E0F8E473B18B}" srcOrd="0" destOrd="0" parTransId="{A417F10B-DBE5-417C-BCC9-BE4EAF587D39}" sibTransId="{690AEC77-2E89-4452-BC05-B9FC3E54D57F}"/>
    <dgm:cxn modelId="{F4741EAC-9C1E-4B16-AE9A-277EF2761852}" type="presOf" srcId="{A40B39E4-4AD0-4159-9397-5E39E3513057}" destId="{2D1C2B17-D77D-422D-A540-90978A46DE9F}" srcOrd="0" destOrd="0" presId="urn:microsoft.com/office/officeart/2008/layout/LinedList"/>
    <dgm:cxn modelId="{64B867B8-8AE7-4E73-A022-371842473171}" srcId="{700EE7E5-F28E-4D6C-BDFF-14B064F61080}" destId="{84D945C7-43CE-461B-93A6-9F3071B955B6}" srcOrd="1" destOrd="0" parTransId="{B90C1A6B-8628-4D1A-97D7-6250D07C5274}" sibTransId="{62984564-6439-4F8D-AD72-F5EC91736C67}"/>
    <dgm:cxn modelId="{8405C5F1-49AE-4ED6-A7D3-416A0DEDC903}" type="presOf" srcId="{A7F48C70-3149-430E-B25A-BDADD0176F83}" destId="{65A79627-8CC2-4A59-AF6A-98C4840F2A68}" srcOrd="0" destOrd="0" presId="urn:microsoft.com/office/officeart/2008/layout/LinedList"/>
    <dgm:cxn modelId="{D516E4F9-A28E-4E36-9ACC-4A5D7A58F049}" srcId="{700EE7E5-F28E-4D6C-BDFF-14B064F61080}" destId="{A7F48C70-3149-430E-B25A-BDADD0176F83}" srcOrd="2" destOrd="0" parTransId="{BE89C0A0-5325-4FB9-AC45-953870A6A3E0}" sibTransId="{F8BCC954-9403-4760-863D-331AE04C26D1}"/>
    <dgm:cxn modelId="{F4300651-4800-41E0-B8E9-58247AA8C4E6}" type="presParOf" srcId="{5828F2A1-D4C9-4EC5-A3EF-1624254C0E78}" destId="{9431FF73-234F-435A-A29D-E71413A4DF67}" srcOrd="0" destOrd="0" presId="urn:microsoft.com/office/officeart/2008/layout/LinedList"/>
    <dgm:cxn modelId="{952BB06D-CA6D-48BD-8904-EA8CB5DB89A0}" type="presParOf" srcId="{5828F2A1-D4C9-4EC5-A3EF-1624254C0E78}" destId="{A1DEEA1F-28BB-43E9-8D3A-955254958C08}" srcOrd="1" destOrd="0" presId="urn:microsoft.com/office/officeart/2008/layout/LinedList"/>
    <dgm:cxn modelId="{96A11AAB-A064-4482-8B06-DD0A09AE6AF0}" type="presParOf" srcId="{A1DEEA1F-28BB-43E9-8D3A-955254958C08}" destId="{75A5B2CE-D3B0-4490-8AB0-D5CCF0EEFE29}" srcOrd="0" destOrd="0" presId="urn:microsoft.com/office/officeart/2008/layout/LinedList"/>
    <dgm:cxn modelId="{46CE6094-D0EA-4CEE-90CD-88050D9DB5AB}" type="presParOf" srcId="{A1DEEA1F-28BB-43E9-8D3A-955254958C08}" destId="{C67E862A-FE13-48D1-AB25-CAE33C69D9CE}" srcOrd="1" destOrd="0" presId="urn:microsoft.com/office/officeart/2008/layout/LinedList"/>
    <dgm:cxn modelId="{86F6D5DB-3B56-45FC-AD30-856632CEE8FB}" type="presParOf" srcId="{5828F2A1-D4C9-4EC5-A3EF-1624254C0E78}" destId="{0AC1E475-CA48-4F9E-9F6C-3341ABFD63AE}" srcOrd="2" destOrd="0" presId="urn:microsoft.com/office/officeart/2008/layout/LinedList"/>
    <dgm:cxn modelId="{0D2BA747-E947-4426-9D2C-F0C7D62BB401}" type="presParOf" srcId="{5828F2A1-D4C9-4EC5-A3EF-1624254C0E78}" destId="{A2F61A96-03BF-4E59-B9E5-371E6233FF67}" srcOrd="3" destOrd="0" presId="urn:microsoft.com/office/officeart/2008/layout/LinedList"/>
    <dgm:cxn modelId="{9F960870-1CB2-438B-B324-F26209779612}" type="presParOf" srcId="{A2F61A96-03BF-4E59-B9E5-371E6233FF67}" destId="{3AEF8327-2D77-45AD-ABE8-0D82F0156B20}" srcOrd="0" destOrd="0" presId="urn:microsoft.com/office/officeart/2008/layout/LinedList"/>
    <dgm:cxn modelId="{53A2A259-C1CC-4D06-A30D-EE8C9B6A5773}" type="presParOf" srcId="{A2F61A96-03BF-4E59-B9E5-371E6233FF67}" destId="{320FDEEE-E6F6-4179-8390-ED3CC621C6EB}" srcOrd="1" destOrd="0" presId="urn:microsoft.com/office/officeart/2008/layout/LinedList"/>
    <dgm:cxn modelId="{4ACCBADB-BEE0-4E50-96F7-42926E88D22C}" type="presParOf" srcId="{5828F2A1-D4C9-4EC5-A3EF-1624254C0E78}" destId="{E9512EE1-A8D5-492E-8ADF-A51C13339078}" srcOrd="4" destOrd="0" presId="urn:microsoft.com/office/officeart/2008/layout/LinedList"/>
    <dgm:cxn modelId="{8E73FE35-4878-4970-BFDE-B2CB3C8D1B63}" type="presParOf" srcId="{5828F2A1-D4C9-4EC5-A3EF-1624254C0E78}" destId="{8122D505-0484-45AF-855C-376C64862D0A}" srcOrd="5" destOrd="0" presId="urn:microsoft.com/office/officeart/2008/layout/LinedList"/>
    <dgm:cxn modelId="{D2248C12-BF41-413C-A431-8C33E74424C7}" type="presParOf" srcId="{8122D505-0484-45AF-855C-376C64862D0A}" destId="{65A79627-8CC2-4A59-AF6A-98C4840F2A68}" srcOrd="0" destOrd="0" presId="urn:microsoft.com/office/officeart/2008/layout/LinedList"/>
    <dgm:cxn modelId="{AD1F7D69-8990-4DD7-ABE7-7656D18B8073}" type="presParOf" srcId="{8122D505-0484-45AF-855C-376C64862D0A}" destId="{A51B633E-5E8A-4AD9-9C4F-95E45900FA08}" srcOrd="1" destOrd="0" presId="urn:microsoft.com/office/officeart/2008/layout/LinedList"/>
    <dgm:cxn modelId="{D90F3BAA-AA8F-4BA5-9B76-0A8F644F0897}" type="presParOf" srcId="{5828F2A1-D4C9-4EC5-A3EF-1624254C0E78}" destId="{8F366914-02E9-4381-88BB-01CD42D8000C}" srcOrd="6" destOrd="0" presId="urn:microsoft.com/office/officeart/2008/layout/LinedList"/>
    <dgm:cxn modelId="{885A0B1D-EB38-4116-9837-E48206BD0808}" type="presParOf" srcId="{5828F2A1-D4C9-4EC5-A3EF-1624254C0E78}" destId="{A5646F1B-487B-4E8C-A927-D51C90498941}" srcOrd="7" destOrd="0" presId="urn:microsoft.com/office/officeart/2008/layout/LinedList"/>
    <dgm:cxn modelId="{59B40AD1-53A1-46A4-B796-4E7C05FD4FBB}" type="presParOf" srcId="{A5646F1B-487B-4E8C-A927-D51C90498941}" destId="{2D1C2B17-D77D-422D-A540-90978A46DE9F}" srcOrd="0" destOrd="0" presId="urn:microsoft.com/office/officeart/2008/layout/LinedList"/>
    <dgm:cxn modelId="{F9DE4296-742F-4A83-8A2D-12FFDC10384A}" type="presParOf" srcId="{A5646F1B-487B-4E8C-A927-D51C90498941}" destId="{F23FA3CC-0E2A-4284-8EE9-50983CF14C72}" srcOrd="1" destOrd="0" presId="urn:microsoft.com/office/officeart/2008/layout/LinedList"/>
    <dgm:cxn modelId="{F7E0FA53-7E67-4634-940F-EE12A4D91DC1}" type="presParOf" srcId="{5828F2A1-D4C9-4EC5-A3EF-1624254C0E78}" destId="{39FAAB6A-0EDB-4A6D-826C-A88E31D5DF83}" srcOrd="8" destOrd="0" presId="urn:microsoft.com/office/officeart/2008/layout/LinedList"/>
    <dgm:cxn modelId="{890FC921-F969-4BB1-92A3-194506018112}" type="presParOf" srcId="{5828F2A1-D4C9-4EC5-A3EF-1624254C0E78}" destId="{DCA27F1C-4CE5-4515-B354-51399C9F0416}" srcOrd="9" destOrd="0" presId="urn:microsoft.com/office/officeart/2008/layout/LinedList"/>
    <dgm:cxn modelId="{C2889510-F4EC-4819-A24A-B1183AAA0DA0}" type="presParOf" srcId="{DCA27F1C-4CE5-4515-B354-51399C9F0416}" destId="{8C505AB8-C5D4-450D-BB7C-7274637F6314}" srcOrd="0" destOrd="0" presId="urn:microsoft.com/office/officeart/2008/layout/LinedList"/>
    <dgm:cxn modelId="{D2345A56-5915-4946-A144-6617310EF074}" type="presParOf" srcId="{DCA27F1C-4CE5-4515-B354-51399C9F0416}" destId="{E35A0C88-9956-43D4-9B16-B81B086792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1FF73-234F-435A-A29D-E71413A4DF6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5B2CE-D3B0-4490-8AB0-D5CCF0EEFE29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https://source.android.com/?hl=it</a:t>
          </a:r>
          <a:endParaRPr lang="en-US" sz="4000" kern="1200"/>
        </a:p>
      </dsp:txBody>
      <dsp:txXfrm>
        <a:off x="0" y="531"/>
        <a:ext cx="10515600" cy="870055"/>
      </dsp:txXfrm>
    </dsp:sp>
    <dsp:sp modelId="{0AC1E475-CA48-4F9E-9F6C-3341ABFD63AE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F8327-2D77-45AD-ABE8-0D82F0156B20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https://www.android.com/intl/it_it/auto/</a:t>
          </a:r>
          <a:endParaRPr lang="en-US" sz="4000" kern="1200"/>
        </a:p>
      </dsp:txBody>
      <dsp:txXfrm>
        <a:off x="0" y="870586"/>
        <a:ext cx="10515600" cy="870055"/>
      </dsp:txXfrm>
    </dsp:sp>
    <dsp:sp modelId="{E9512EE1-A8D5-492E-8ADF-A51C13339078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79627-8CC2-4A59-AF6A-98C4840F2A68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https://www.android.com/intl/it_it/tv/</a:t>
          </a:r>
          <a:endParaRPr lang="en-US" sz="4000" kern="1200"/>
        </a:p>
      </dsp:txBody>
      <dsp:txXfrm>
        <a:off x="0" y="1740641"/>
        <a:ext cx="10515600" cy="870055"/>
      </dsp:txXfrm>
    </dsp:sp>
    <dsp:sp modelId="{8F366914-02E9-4381-88BB-01CD42D8000C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C2B17-D77D-422D-A540-90978A46DE9F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https://wearos.google.com/intl/it_it/</a:t>
          </a:r>
          <a:endParaRPr lang="en-US" sz="4000" kern="1200"/>
        </a:p>
      </dsp:txBody>
      <dsp:txXfrm>
        <a:off x="0" y="2610696"/>
        <a:ext cx="10515600" cy="870055"/>
      </dsp:txXfrm>
    </dsp:sp>
    <dsp:sp modelId="{39FAAB6A-0EDB-4A6D-826C-A88E31D5DF83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05AB8-C5D4-450D-BB7C-7274637F6314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https://home.google.com/intl/it_it/the-latest/</a:t>
          </a:r>
          <a:endParaRPr lang="en-US" sz="4000" kern="120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70A1B-02B7-E699-4C9D-9FEB46235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D595D2-6B31-022E-E74E-123966446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67F394-FA4D-C3C4-90C8-40041B2E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EE4C82-F176-4970-72F5-BBB711F6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FA6BCA-326C-BEB0-A7D6-8AB961C4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26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77474-E98B-98A3-A549-CC49F7BA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554413-CEC4-AD0C-E276-C6D3AB583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5A9477-5963-3170-4E5C-C742C147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DE1BD0-44DC-841B-D75D-C0E7B81F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88C1BA-ED1E-7639-BF82-CE54F3DB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9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CB95A2B-1F68-FEF3-ED4D-6E1636428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5EC14C-C2A8-A85F-1904-D78E792CF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19DEFA-29D4-E708-6508-CFA51D51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1D5309-D37C-BC4A-C65E-F91EF1A6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CC3A93-36C9-7DAF-F23D-F092516F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75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46736-C269-3A3B-247C-EBABFC5B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B6ABF-2DC6-F008-7F24-E20D4D4E9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F25606-7948-9FC5-55BE-21242EA2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AFCF86-9321-34B1-5AF7-A9A0DB9C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65B11B-CD1E-B5B3-6CF9-8F83CFC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06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49091-95FA-F745-64C1-2F0ECF66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FAD9C1-5B6E-B8CD-B76A-604703799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F8E337-08AF-ABC0-0079-C2661B36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399E4A-FB8C-1E7D-DA41-366B684A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AA9138-1DC6-1CD5-E59C-486727E8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78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1CA3F8-5DED-0102-D117-8747BB1F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247E06-9A0B-A4B8-3926-8ED74A8AF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311424-6485-6409-1B12-E3A582985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1A37C2-717D-C66C-599F-F31E3EF3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E1AE80-D27F-4994-9499-19D6CC07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06F5C6-85C1-191A-7666-615D8EDC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24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06B71-1546-0A20-B516-4B8A2E0D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F45BCD-E193-22D4-3D24-BC783D3AF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029A8-0B7F-067C-B977-5ACBA4DB2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A70693-2237-C362-17F5-96F26D0EF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E30FF2-4819-9364-9134-CC20797C8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96EB26-3A1A-709A-75AF-EE98E5DF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B29575-6560-8E94-4FF4-1D685F41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2DD2E2-C8D9-2672-A501-2C1A49F4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95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98E64-BC78-76D5-90B0-D7161FE2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F0FAF5-6F5D-9C93-A427-0347C514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764EBF-6C86-1577-F674-41A18641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0D30AB-81E4-39C4-86EC-9F39DCB9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348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8C9911-3516-B7E7-CE38-E8B1F80D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DEA69F5-1CAE-C859-9A96-438A8866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DA7972-F875-5765-9624-90A2BB21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1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A7296-AC10-7F79-CB83-93F89DEB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D64E-6C14-C559-EF38-34C62549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DB378-CE95-7F9A-AD79-06CA6C672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D2639C-6464-7489-096E-887575C6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9E03F8-F90C-D3D3-8BE2-6388E6E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F70F8E-564B-35FA-6078-403E111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11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848737-2773-CEB9-2598-E0F3AE27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56D437-1BDF-A90E-37C1-F11E528A4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4A10FE-2A4A-2EA0-62C0-FBB1209E2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9A972-9E18-ACD5-FBFA-C5048C52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EDFF32-87BA-BF73-BFA5-C604E1CE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964410-747B-0372-4F62-6DF9ADB6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88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6C77CA6-9366-B3C1-2976-0882F990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535DAD-3EDB-800A-1C1B-12D587C40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1A7CEF-F347-86AC-585A-4670910EC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139D7-60F2-47B3-89E0-9D3C816CAB3A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696AB8-0DAA-C89B-9249-605656A50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B584C6-49F7-EFA8-D562-2FB78C897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44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02ED07-DA1E-50F4-6D63-3919A8912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it-IT" b="0" i="0">
                <a:effectLst/>
                <a:latin typeface="Söhne"/>
              </a:rPr>
              <a:t>Android per diversi dispositivi</a:t>
            </a:r>
            <a:endParaRPr lang="it-IT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DC2C32B-10A2-1CE6-CDA4-1C077618C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867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990FB8-93D9-4DA9-9FF7-6AD0D4F66F6A}"/>
              </a:ext>
            </a:extLst>
          </p:cNvPr>
          <p:cNvSpPr txBox="1"/>
          <p:nvPr/>
        </p:nvSpPr>
        <p:spPr>
          <a:xfrm>
            <a:off x="9368068" y="6252179"/>
            <a:ext cx="432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Riccardo Fiorani</a:t>
            </a:r>
          </a:p>
        </p:txBody>
      </p:sp>
    </p:spTree>
    <p:extLst>
      <p:ext uri="{BB962C8B-B14F-4D97-AF65-F5344CB8AC3E}">
        <p14:creationId xmlns:p14="http://schemas.microsoft.com/office/powerpoint/2010/main" val="4308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C262C-9FF1-A0A4-B84E-56E71114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52" y="423706"/>
            <a:ext cx="3290887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dirty="0">
                <a:effectLst/>
                <a:latin typeface="+mj-lt"/>
                <a:ea typeface="+mj-ea"/>
                <a:cs typeface="+mj-cs"/>
              </a:rPr>
              <a:t>Android Auto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9857C0B9-8F57-CAA4-26E6-D21F5B2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2962" y="423707"/>
            <a:ext cx="7485413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dirty="0" err="1"/>
              <a:t>Funzionalità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Controllo</a:t>
            </a:r>
            <a:r>
              <a:rPr lang="en-US" sz="1800" dirty="0"/>
              <a:t> </a:t>
            </a:r>
            <a:r>
              <a:rPr lang="en-US" sz="1800" dirty="0" err="1"/>
              <a:t>dell’auto</a:t>
            </a:r>
            <a:r>
              <a:rPr lang="en-US" sz="1800" dirty="0"/>
              <a:t> dal </a:t>
            </a:r>
            <a:r>
              <a:rPr lang="en-US" sz="1800" dirty="0" err="1"/>
              <a:t>telefono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Strumenti</a:t>
            </a:r>
            <a:r>
              <a:rPr lang="en-US" sz="1800" dirty="0"/>
              <a:t> di </a:t>
            </a:r>
            <a:r>
              <a:rPr lang="en-US" sz="1800" dirty="0" err="1"/>
              <a:t>navigazione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Controllo</a:t>
            </a:r>
            <a:r>
              <a:rPr lang="en-US" sz="1800" dirty="0"/>
              <a:t> </a:t>
            </a:r>
            <a:r>
              <a:rPr lang="en-US" sz="1800" dirty="0" err="1"/>
              <a:t>vocale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Riproduzione</a:t>
            </a:r>
            <a:r>
              <a:rPr lang="en-US" sz="1800" dirty="0"/>
              <a:t> di </a:t>
            </a:r>
            <a:r>
              <a:rPr lang="en-US" sz="1800" dirty="0" err="1"/>
              <a:t>musica</a:t>
            </a:r>
            <a:endParaRPr lang="en-US" sz="1800" dirty="0"/>
          </a:p>
        </p:txBody>
      </p:sp>
      <p:pic>
        <p:nvPicPr>
          <p:cNvPr id="1026" name="Picture 2" descr="Android Automotive and Physical Car Interaction | Android Automotive OS Book">
            <a:extLst>
              <a:ext uri="{FF2B5EF4-FFF2-40B4-BE49-F238E27FC236}">
                <a16:creationId xmlns:a16="http://schemas.microsoft.com/office/drawing/2014/main" id="{CE008BCF-CAC9-2766-8DD2-AD77CBB82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25" y="0"/>
            <a:ext cx="5674864" cy="36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DE451BD-45BC-4DC0-14D5-4F4979F49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6" t="16954" r="206" b="17266"/>
          <a:stretch/>
        </p:blipFill>
        <p:spPr>
          <a:xfrm>
            <a:off x="-9168" y="3251762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421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D87921-BFA9-9F2C-95B7-98238EBF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8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EFCEC9-ABC0-F3C9-DA75-7FF8D76E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it-IT" sz="8000">
                <a:ln w="22225">
                  <a:solidFill>
                    <a:srgbClr val="FFFFFF"/>
                  </a:solidFill>
                </a:ln>
                <a:noFill/>
              </a:rPr>
              <a:t>Android tv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64A8B1-8F82-73A8-1691-84C871E1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FFFFFF"/>
                </a:solidFill>
              </a:rPr>
              <a:t>Funzionalità</a:t>
            </a:r>
          </a:p>
          <a:p>
            <a:r>
              <a:rPr lang="it-IT" sz="2000" dirty="0">
                <a:solidFill>
                  <a:srgbClr val="FFFFFF"/>
                </a:solidFill>
              </a:rPr>
              <a:t>Chromecast</a:t>
            </a:r>
          </a:p>
          <a:p>
            <a:r>
              <a:rPr lang="it-IT" sz="2000" dirty="0">
                <a:solidFill>
                  <a:srgbClr val="FFFFFF"/>
                </a:solidFill>
              </a:rPr>
              <a:t>Assistente vocale</a:t>
            </a:r>
          </a:p>
          <a:p>
            <a:endParaRPr lang="it-I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0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4B10505-F4E6-25F1-20BA-8D5F4B076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1" r="1286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F1E94C-6A30-CFDB-C8CA-7BE0E06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11" y="39560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b="0" i="0">
                <a:effectLst/>
                <a:latin typeface="Söhne"/>
              </a:rPr>
              <a:t>Wear </a:t>
            </a:r>
            <a:r>
              <a:rPr lang="it-IT" sz="4000" b="0" i="0" dirty="0" err="1">
                <a:effectLst/>
                <a:latin typeface="Söhne"/>
              </a:rPr>
              <a:t>os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7C79A-67EE-522A-31A0-7DD1498EE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230" y="23961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Funzionalità</a:t>
            </a:r>
            <a:endParaRPr lang="it-IT" sz="2000" dirty="0"/>
          </a:p>
          <a:p>
            <a:r>
              <a:rPr lang="it-IT" sz="2000" dirty="0"/>
              <a:t>Notifica per le chiamate</a:t>
            </a:r>
          </a:p>
          <a:p>
            <a:r>
              <a:rPr lang="it-IT" sz="2000" dirty="0"/>
              <a:t>Monitoraggio dell’attività fisica</a:t>
            </a:r>
          </a:p>
          <a:p>
            <a:r>
              <a:rPr lang="it-IT" sz="2000" dirty="0"/>
              <a:t>Monitoraggio della salute</a:t>
            </a:r>
          </a:p>
        </p:txBody>
      </p:sp>
    </p:spTree>
    <p:extLst>
      <p:ext uri="{BB962C8B-B14F-4D97-AF65-F5344CB8AC3E}">
        <p14:creationId xmlns:p14="http://schemas.microsoft.com/office/powerpoint/2010/main" val="252113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0341E6-68D9-24CA-6D13-B8C5A917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18302"/>
            <a:ext cx="4333814" cy="1454051"/>
          </a:xfrm>
        </p:spPr>
        <p:txBody>
          <a:bodyPr anchor="b">
            <a:normAutofit/>
          </a:bodyPr>
          <a:lstStyle/>
          <a:p>
            <a:r>
              <a:rPr lang="en-US" sz="3600" b="0" i="0">
                <a:solidFill>
                  <a:schemeClr val="tx2"/>
                </a:solidFill>
                <a:effectLst/>
                <a:latin typeface="Söhne"/>
              </a:rPr>
              <a:t>Android per IoT (Internet of Things)</a:t>
            </a:r>
            <a:endParaRPr lang="it-IT" sz="360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F95B31-0B03-EB5D-F515-875E3CC8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658" r="26232"/>
          <a:stretch/>
        </p:blipFill>
        <p:spPr>
          <a:xfrm>
            <a:off x="304" y="-20320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9B755A9-2764-8AF9-34BA-FA5DFD3B9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34" r="14160" b="-3"/>
          <a:stretch/>
        </p:blipFill>
        <p:spPr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2A370A60-373A-0424-014C-455BCA2C6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8647" r="20914" b="-1"/>
          <a:stretch/>
        </p:blipFill>
        <p:spPr>
          <a:xfrm>
            <a:off x="3125968" y="256497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3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233C94-82DF-5A06-B66C-345C63B0E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37029"/>
            <a:ext cx="433346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Funzionalità</a:t>
            </a:r>
            <a:endParaRPr lang="it-IT" sz="1800" dirty="0">
              <a:solidFill>
                <a:schemeClr val="tx2"/>
              </a:solidFill>
            </a:endParaRPr>
          </a:p>
          <a:p>
            <a:r>
              <a:rPr lang="it-IT" sz="1800" dirty="0">
                <a:solidFill>
                  <a:schemeClr val="tx2"/>
                </a:solidFill>
              </a:rPr>
              <a:t>Controllo della casa</a:t>
            </a:r>
          </a:p>
          <a:p>
            <a:r>
              <a:rPr lang="it-IT" sz="1800" dirty="0">
                <a:solidFill>
                  <a:schemeClr val="tx2"/>
                </a:solidFill>
              </a:rPr>
              <a:t>Sicurezza</a:t>
            </a:r>
          </a:p>
          <a:p>
            <a:endParaRPr lang="it-IT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3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3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3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2E08E3-8C41-982B-0322-501670B5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chemeClr val="tx2"/>
                </a:solidFill>
              </a:rPr>
              <a:t>Cross Device SDK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D675D4-47A7-35AF-96A1-2A097A6C9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2"/>
                </a:solidFill>
              </a:rPr>
              <a:t>Funzionalità</a:t>
            </a:r>
          </a:p>
          <a:p>
            <a:r>
              <a:rPr lang="it-IT" sz="1800" dirty="0">
                <a:solidFill>
                  <a:schemeClr val="tx2"/>
                </a:solidFill>
              </a:rPr>
              <a:t>Astrazione delle funzionalità</a:t>
            </a:r>
          </a:p>
          <a:p>
            <a:r>
              <a:rPr lang="it-IT" sz="1800" dirty="0">
                <a:solidFill>
                  <a:schemeClr val="tx2"/>
                </a:solidFill>
              </a:rPr>
              <a:t>Adattabilità all’interfaccia utente</a:t>
            </a:r>
          </a:p>
          <a:p>
            <a:r>
              <a:rPr lang="it-IT" sz="1800" dirty="0">
                <a:solidFill>
                  <a:schemeClr val="tx2"/>
                </a:solidFill>
              </a:rPr>
              <a:t>Gestione delle risorse</a:t>
            </a:r>
          </a:p>
          <a:p>
            <a:r>
              <a:rPr lang="it-IT" sz="1800" dirty="0">
                <a:solidFill>
                  <a:schemeClr val="tx2"/>
                </a:solidFill>
              </a:rPr>
              <a:t>Supporto multi-piattaforma</a:t>
            </a:r>
          </a:p>
          <a:p>
            <a:r>
              <a:rPr lang="it-IT" sz="1800" dirty="0">
                <a:solidFill>
                  <a:schemeClr val="tx2"/>
                </a:solidFill>
              </a:rPr>
              <a:t>Integrazione con servizi e api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Cross device SDK architecture.">
            <a:extLst>
              <a:ext uri="{FF2B5EF4-FFF2-40B4-BE49-F238E27FC236}">
                <a16:creationId xmlns:a16="http://schemas.microsoft.com/office/drawing/2014/main" id="{4E585A19-FF05-FE11-3676-627D903C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9667" y="2499361"/>
            <a:ext cx="4732999" cy="250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59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BF782-BC92-CB21-D032-6C07A9E1D3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1699" y="643467"/>
            <a:ext cx="572860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1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F4327-4704-5F05-36C9-566CD6CF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Riferimenti</a:t>
            </a:r>
            <a:br>
              <a:rPr lang="it-IT"/>
            </a:b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ABD3C4E5-7014-BE1A-1212-7C779C44B5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882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42D19F1EB59F4FB3E699CF8BF8BED9" ma:contentTypeVersion="12" ma:contentTypeDescription="Create a new document." ma:contentTypeScope="" ma:versionID="edf891594fd3009ad8d71f40139a393d">
  <xsd:schema xmlns:xsd="http://www.w3.org/2001/XMLSchema" xmlns:xs="http://www.w3.org/2001/XMLSchema" xmlns:p="http://schemas.microsoft.com/office/2006/metadata/properties" xmlns:ns3="67735be1-ef6f-4134-b9d4-cc835877a8f4" xmlns:ns4="6d49d3f8-cb7a-41f9-9b5e-330b6c4d1e74" targetNamespace="http://schemas.microsoft.com/office/2006/metadata/properties" ma:root="true" ma:fieldsID="096196467715bfaf70515c75bf034856" ns3:_="" ns4:_="">
    <xsd:import namespace="67735be1-ef6f-4134-b9d4-cc835877a8f4"/>
    <xsd:import namespace="6d49d3f8-cb7a-41f9-9b5e-330b6c4d1e7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35be1-ef6f-4134-b9d4-cc835877a8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49d3f8-cb7a-41f9-9b5e-330b6c4d1e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1C22A4-3015-4367-8115-6F8BCD249E06}">
  <ds:schemaRefs>
    <ds:schemaRef ds:uri="http://purl.org/dc/dcmitype/"/>
    <ds:schemaRef ds:uri="http://purl.org/dc/elements/1.1/"/>
    <ds:schemaRef ds:uri="6d49d3f8-cb7a-41f9-9b5e-330b6c4d1e7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7735be1-ef6f-4134-b9d4-cc835877a8f4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A56B303-FC2F-4A96-86C4-477D4DF9DF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735be1-ef6f-4134-b9d4-cc835877a8f4"/>
    <ds:schemaRef ds:uri="6d49d3f8-cb7a-41f9-9b5e-330b6c4d1e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4A730C-015A-4614-BB88-2A46503E44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148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Times New Roman</vt:lpstr>
      <vt:lpstr>Tema di Office</vt:lpstr>
      <vt:lpstr>Android per diversi dispositivi</vt:lpstr>
      <vt:lpstr>Android Auto</vt:lpstr>
      <vt:lpstr>Android tv</vt:lpstr>
      <vt:lpstr>Wear os</vt:lpstr>
      <vt:lpstr>Android per IoT (Internet of Things)</vt:lpstr>
      <vt:lpstr>Cross Device SDK</vt:lpstr>
      <vt:lpstr>Presentazione standard di PowerPoint</vt:lpstr>
      <vt:lpstr>Riferimenti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per diversi dispositivi</dc:title>
  <dc:creator>Riccardo Fiorani - riccardo.fiorani2@studio.unibo.it</dc:creator>
  <cp:lastModifiedBy>Riccardo Fiorani - riccardo.fiorani2@studio.unibo.it</cp:lastModifiedBy>
  <cp:revision>6</cp:revision>
  <dcterms:created xsi:type="dcterms:W3CDTF">2023-06-05T16:11:16Z</dcterms:created>
  <dcterms:modified xsi:type="dcterms:W3CDTF">2023-06-12T09:33:06Z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0x010100BD42D19F1EB59F4FB3E699CF8BF8BED9</vt:lpwstr>
  </property>
</Properties>
</file>